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63" r:id="rId7"/>
    <p:sldId id="264" r:id="rId8"/>
    <p:sldId id="265" r:id="rId9"/>
    <p:sldId id="266" r:id="rId10"/>
    <p:sldId id="259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888" y="-5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60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65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28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75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20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257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70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395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11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38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300">
              <a:schemeClr val="tx1">
                <a:lumMod val="80000"/>
                <a:lumOff val="20000"/>
              </a:schemeClr>
            </a:gs>
            <a:gs pos="0">
              <a:schemeClr val="tx1">
                <a:lumMod val="95000"/>
                <a:lumOff val="5000"/>
              </a:schemeClr>
            </a:gs>
            <a:gs pos="50000">
              <a:schemeClr val="tx1">
                <a:lumMod val="85000"/>
                <a:lumOff val="15000"/>
              </a:schemeClr>
            </a:gs>
            <a:gs pos="25000">
              <a:schemeClr val="tx1">
                <a:lumMod val="90000"/>
                <a:lumOff val="10000"/>
              </a:schemeClr>
            </a:gs>
            <a:gs pos="100000">
              <a:schemeClr val="tx1">
                <a:lumMod val="70000"/>
                <a:lumOff val="3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0ABC7-C06F-457F-8B03-EB63DC57FE05}" type="datetimeFigureOut">
              <a:rPr lang="zh-CN" altLang="en-US" smtClean="0"/>
              <a:t>2017/12/8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71273-4D06-46B2-8734-A93F4CE33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3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3608" y="1556792"/>
            <a:ext cx="7198568" cy="1442591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第三组第</a:t>
            </a:r>
            <a:r>
              <a:rPr lang="en-US" altLang="zh-CN" sz="54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11</a:t>
            </a:r>
            <a:r>
              <a:rPr lang="zh-CN" altLang="en-US" sz="54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周展示</a:t>
            </a:r>
            <a:endParaRPr lang="zh-CN" altLang="en-US" sz="54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15616" y="4077072"/>
            <a:ext cx="7016824" cy="1752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黄鲸慧  </a:t>
            </a:r>
            <a:r>
              <a:rPr lang="zh-CN" altLang="en-US" sz="28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宗冰蕊   </a:t>
            </a:r>
            <a:r>
              <a:rPr lang="zh-CN" altLang="en-US" sz="28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林灏 </a:t>
            </a:r>
            <a:r>
              <a:rPr lang="zh-CN" altLang="en-US" sz="28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周宸宇  </a:t>
            </a:r>
            <a:endParaRPr lang="en-US" altLang="zh-CN" sz="2800" dirty="0" smtClean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郭亦凡        </a:t>
            </a: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宁微</a:t>
            </a:r>
            <a:r>
              <a:rPr lang="zh-CN" altLang="en-US" sz="28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希       </a:t>
            </a:r>
            <a:r>
              <a:rPr lang="zh-CN" altLang="en-US" sz="28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雷怡然</a:t>
            </a:r>
            <a:r>
              <a:rPr lang="zh-CN" altLang="en-US" sz="28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龙</a:t>
            </a:r>
            <a:r>
              <a:rPr lang="zh-CN" altLang="en-US" sz="28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行明 </a:t>
            </a:r>
          </a:p>
        </p:txBody>
      </p:sp>
    </p:spTree>
    <p:extLst>
      <p:ext uri="{BB962C8B-B14F-4D97-AF65-F5344CB8AC3E}">
        <p14:creationId xmlns:p14="http://schemas.microsoft.com/office/powerpoint/2010/main" val="164180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2564904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谢  谢</a:t>
            </a:r>
            <a:endParaRPr lang="zh-CN" altLang="en-US" sz="6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331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187624" y="548680"/>
            <a:ext cx="7198568" cy="936104"/>
          </a:xfrm>
        </p:spPr>
        <p:txBody>
          <a:bodyPr>
            <a:no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Expeda</a:t>
            </a:r>
            <a:r>
              <a:rPr lang="zh-CN" altLang="en-US" sz="36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人工智能医疗诊断系统</a:t>
            </a:r>
          </a:p>
        </p:txBody>
      </p:sp>
      <p:pic>
        <p:nvPicPr>
          <p:cNvPr id="1026" name="Picture 2" descr="C:\Users\Poo Lei\Desktop\1_expeda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63816"/>
            <a:ext cx="6811957" cy="42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1140931" y="6222707"/>
            <a:ext cx="7198568" cy="601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From: http://v.youku.com/v_show/id_XMTUyMzY1OTU4MA==.html?spm=a2h0k.8191407.0.0&amp;from=s1.8-1-1.2</a:t>
            </a:r>
            <a:endParaRPr lang="zh-CN" altLang="en-US" sz="12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331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187624" y="548680"/>
            <a:ext cx="7198568" cy="936104"/>
          </a:xfrm>
        </p:spPr>
        <p:txBody>
          <a:bodyPr>
            <a:no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Expeda</a:t>
            </a:r>
            <a:r>
              <a:rPr lang="zh-CN" altLang="en-US" sz="36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人工智能医疗诊断系统</a:t>
            </a:r>
          </a:p>
        </p:txBody>
      </p:sp>
      <p:pic>
        <p:nvPicPr>
          <p:cNvPr id="2050" name="Picture 2" descr="C:\Users\Poo Lei\Desktop\1_expeda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817150" cy="426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140931" y="6222707"/>
            <a:ext cx="7198568" cy="601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From: http://v.youku.com/v_show/id_XMTUyMzY1OTU4MA==.html?spm=a2h0k.8191407.0.0&amp;from=s1.8-1-1.2</a:t>
            </a:r>
            <a:endParaRPr lang="zh-CN" altLang="en-US" sz="12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13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187624" y="548680"/>
            <a:ext cx="7198568" cy="936104"/>
          </a:xfrm>
        </p:spPr>
        <p:txBody>
          <a:bodyPr>
            <a:noAutofit/>
          </a:bodyPr>
          <a:lstStyle/>
          <a:p>
            <a:r>
              <a:rPr lang="en-US" altLang="zh-CN" sz="3600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Expeda</a:t>
            </a:r>
            <a:r>
              <a:rPr lang="zh-CN" altLang="en-US" sz="36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人工智能医疗诊断系统</a:t>
            </a:r>
          </a:p>
        </p:txBody>
      </p:sp>
      <p:pic>
        <p:nvPicPr>
          <p:cNvPr id="2050" name="Picture 2" descr="C:\Users\Poo Lei\Desktop\1_expeda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817150" cy="426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140931" y="6222707"/>
            <a:ext cx="7198568" cy="601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From: http://v.youku.com/v_show/id_XMTUyMzY1OTU4MA==.html?spm=a2h0k.8191407.0.0&amp;from=s1.8-1-1.2</a:t>
            </a:r>
            <a:endParaRPr lang="zh-CN" altLang="en-US" sz="12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4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772400" cy="1107554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新财经</a:t>
            </a:r>
            <a:r>
              <a:rPr lang="en-US" altLang="zh-CN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20170716</a:t>
            </a:r>
            <a:r>
              <a:rPr lang="zh-CN" altLang="en-US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人工智能落地医疗领域</a:t>
            </a:r>
          </a:p>
        </p:txBody>
      </p:sp>
      <p:pic>
        <p:nvPicPr>
          <p:cNvPr id="3074" name="Picture 2" descr="C:\Users\Poo Lei\Desktop\2_jiangsu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7056784" cy="44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140931" y="6222707"/>
            <a:ext cx="7198568" cy="601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From: http://v.youku.com/v_show/id_XMjg5NjMwODUwMA==.html?spm=a2h0k.8191407.0.0&amp;from=s1.8-1-1.2</a:t>
            </a:r>
            <a:endParaRPr lang="zh-CN" altLang="en-US" sz="12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331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3995" y="404664"/>
            <a:ext cx="8132440" cy="1107554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我国首个人工智能辅助诊疗中心在合肥启用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40931" y="6222707"/>
            <a:ext cx="7198568" cy="601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From: http://v.youku.com/v_show/id_XMjk4MjAzNjAxNg==.html?spm=a2h0k.8191407.0.0&amp;from=s1.8-1-1.2</a:t>
            </a:r>
          </a:p>
        </p:txBody>
      </p:sp>
      <p:pic>
        <p:nvPicPr>
          <p:cNvPr id="4098" name="Picture 2" descr="C:\Users\Poo Lei\Desktop\3_hefei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82" y="1559267"/>
            <a:ext cx="7420265" cy="463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9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576" y="404664"/>
            <a:ext cx="7772400" cy="1107554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新财经</a:t>
            </a:r>
            <a:r>
              <a:rPr lang="en-US" altLang="zh-CN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20170716</a:t>
            </a:r>
            <a:r>
              <a:rPr lang="zh-CN" altLang="en-US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人工智能落地医疗领域</a:t>
            </a:r>
          </a:p>
        </p:txBody>
      </p:sp>
      <p:pic>
        <p:nvPicPr>
          <p:cNvPr id="5122" name="Picture 2" descr="C:\Users\Poo Lei\Desktop\3_hefei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03" y="1523017"/>
            <a:ext cx="7449424" cy="465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140931" y="6222707"/>
            <a:ext cx="7198568" cy="601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From: http://v.youku.com/v_show/id_XMjk4MjAzNjAxNg==.html?spm=a2h0k.8191407.0.0&amp;from=s1.8-1-1.2</a:t>
            </a:r>
          </a:p>
        </p:txBody>
      </p:sp>
    </p:spTree>
    <p:extLst>
      <p:ext uri="{BB962C8B-B14F-4D97-AF65-F5344CB8AC3E}">
        <p14:creationId xmlns:p14="http://schemas.microsoft.com/office/powerpoint/2010/main" val="56239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415463"/>
            <a:ext cx="8136904" cy="1107554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人机对战：人工智能医生与人类医生谁更强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140931" y="6222707"/>
            <a:ext cx="7198568" cy="601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From: http://v.youku.com/v_show/id_XMzEwMDc3NjUzNg==.html?spm=a2h0k.8191407.0.0&amp;from=s1.8-1-1.2</a:t>
            </a:r>
          </a:p>
        </p:txBody>
      </p:sp>
      <p:pic>
        <p:nvPicPr>
          <p:cNvPr id="6146" name="Picture 2" descr="C:\Users\Poo Lei\Desktop\4_wastonvsman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200800" cy="45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517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415463"/>
            <a:ext cx="8136904" cy="1107554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人机对战：人工智能医生与人类医生谁更强</a:t>
            </a:r>
          </a:p>
        </p:txBody>
      </p:sp>
      <p:pic>
        <p:nvPicPr>
          <p:cNvPr id="7170" name="Picture 2" descr="C:\Users\Poo Lei\Desktop\4_wastonvsman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96" y="1556792"/>
            <a:ext cx="737362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1140931" y="6222707"/>
            <a:ext cx="7198568" cy="601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From: http://v.youku.com/v_show/id_XMzEwMDc3NjUzNg==.html?spm=a2h0k.8191407.0.0&amp;from=s1.8-1-1.2</a:t>
            </a:r>
          </a:p>
        </p:txBody>
      </p:sp>
    </p:spTree>
    <p:extLst>
      <p:ext uri="{BB962C8B-B14F-4D97-AF65-F5344CB8AC3E}">
        <p14:creationId xmlns:p14="http://schemas.microsoft.com/office/powerpoint/2010/main" val="211908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143</Words>
  <Application>Microsoft Office PowerPoint</Application>
  <PresentationFormat>全屏显示(4:3)</PresentationFormat>
  <Paragraphs>20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主题​​</vt:lpstr>
      <vt:lpstr>第三组第11周展示</vt:lpstr>
      <vt:lpstr>Expeda人工智能医疗诊断系统</vt:lpstr>
      <vt:lpstr>Expeda人工智能医疗诊断系统</vt:lpstr>
      <vt:lpstr>Expeda人工智能医疗诊断系统</vt:lpstr>
      <vt:lpstr>新财经20170716人工智能落地医疗领域</vt:lpstr>
      <vt:lpstr>我国首个人工智能辅助诊疗中心在合肥启用</vt:lpstr>
      <vt:lpstr>新财经20170716人工智能落地医疗领域</vt:lpstr>
      <vt:lpstr>人机对战：人工智能医生与人类医生谁更强</vt:lpstr>
      <vt:lpstr>人机对战：人工智能医生与人类医生谁更强</vt:lpstr>
      <vt:lpstr>谢 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第三组第11周展示</dc:title>
  <dc:creator>Windows 用户</dc:creator>
  <cp:lastModifiedBy>Windows 用户</cp:lastModifiedBy>
  <cp:revision>4</cp:revision>
  <dcterms:created xsi:type="dcterms:W3CDTF">2017-12-08T06:43:51Z</dcterms:created>
  <dcterms:modified xsi:type="dcterms:W3CDTF">2017-12-08T07:09:59Z</dcterms:modified>
</cp:coreProperties>
</file>